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771DA7E-3A43-47E5-B83A-0625AC744B47}">
          <p14:sldIdLst>
            <p14:sldId id="256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5852-D55D-44CB-AAB5-F7F986934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Proposed</a:t>
            </a:r>
            <a:br>
              <a:rPr lang="en-US" dirty="0"/>
            </a:br>
            <a:r>
              <a:rPr lang="en-US" dirty="0"/>
              <a:t> Service Changes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E2F02-E572-49B7-A011-DEF1088ED4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Route 90 – Midday Service to Milestone</a:t>
            </a:r>
          </a:p>
          <a:p>
            <a:r>
              <a:rPr lang="en-US" dirty="0"/>
              <a:t>Route 76 – Saturday Service added</a:t>
            </a:r>
          </a:p>
          <a:p>
            <a:r>
              <a:rPr lang="en-US" dirty="0"/>
              <a:t>Route 43 – Sunday Service added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A4D28-4F37-4A78-B6C3-CFE129A98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0" y="6127512"/>
            <a:ext cx="866915" cy="247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146DE7-55FA-49E1-93BF-E8CB0866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216" y="6150897"/>
            <a:ext cx="793557" cy="2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9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873249-B64D-43FC-9DB7-852935B81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69" r="30181" b="2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A33862-E1EF-4A44-822C-DDD98C44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8493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b="1" dirty="0">
                <a:latin typeface="Arial Black" panose="020B0A04020102020204" pitchFamily="34" charset="0"/>
              </a:rPr>
              <a:t>Proposed </a:t>
            </a:r>
            <a:br>
              <a:rPr lang="en-US" sz="1800" b="1" dirty="0">
                <a:latin typeface="Arial Black" panose="020B0A04020102020204" pitchFamily="34" charset="0"/>
              </a:rPr>
            </a:br>
            <a:r>
              <a:rPr lang="en-US" sz="1800" b="1" dirty="0">
                <a:latin typeface="Arial Black" panose="020B0A04020102020204" pitchFamily="34" charset="0"/>
              </a:rPr>
              <a:t>Service Changes</a:t>
            </a:r>
            <a:br>
              <a:rPr lang="en-US" sz="1800" b="1" dirty="0">
                <a:latin typeface="Arial Black" panose="020B0A04020102020204" pitchFamily="34" charset="0"/>
              </a:rPr>
            </a:br>
            <a:r>
              <a:rPr lang="en-US" sz="1800" b="1" dirty="0">
                <a:latin typeface="Arial Black" panose="020B0A04020102020204" pitchFamily="34" charset="0"/>
              </a:rPr>
              <a:t>Route 90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72FA3-27D1-4B85-A040-82F48346D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920" y="1973180"/>
            <a:ext cx="2947482" cy="361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90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90 will extend to Milestone Transit Center during the middle of the day.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Midday Hours:</a:t>
            </a:r>
          </a:p>
          <a:p>
            <a:pPr marL="10287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Milestone:   9:46am – 3:15pm</a:t>
            </a:r>
          </a:p>
          <a:p>
            <a:pPr marL="10287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Shady Grove:  9:17am – 2:47pm</a:t>
            </a:r>
          </a:p>
          <a:p>
            <a:pPr marL="10287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Area</a:t>
            </a:r>
          </a:p>
          <a:p>
            <a:pPr marL="560070" lvl="1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Shady Grove Metro, Damascus, Clarksburg and Milestone Transit Center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1088C3-0F95-4AC1-8E4A-CC2E0093A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744" y="2994978"/>
            <a:ext cx="2992682" cy="29983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C5F7102-7A28-4C67-8100-88610C9E07FF}"/>
              </a:ext>
            </a:extLst>
          </p:cNvPr>
          <p:cNvSpPr/>
          <p:nvPr/>
        </p:nvSpPr>
        <p:spPr>
          <a:xfrm>
            <a:off x="3778897" y="3004917"/>
            <a:ext cx="3009529" cy="298837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FCB89B-19F2-4191-B0E8-4DCE4B832689}"/>
              </a:ext>
            </a:extLst>
          </p:cNvPr>
          <p:cNvSpPr txBox="1"/>
          <p:nvPr/>
        </p:nvSpPr>
        <p:spPr>
          <a:xfrm>
            <a:off x="3708157" y="2713704"/>
            <a:ext cx="102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Inset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964BE89-9852-46B6-93F4-2BE1071CCF31}"/>
              </a:ext>
            </a:extLst>
          </p:cNvPr>
          <p:cNvSpPr/>
          <p:nvPr/>
        </p:nvSpPr>
        <p:spPr>
          <a:xfrm>
            <a:off x="3778898" y="842211"/>
            <a:ext cx="2301060" cy="529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Route 90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F02A9B-0340-4BB1-8260-B1B88E2C4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80" y="6127512"/>
            <a:ext cx="866915" cy="2477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F75626-B245-47B3-91AD-9833C56FF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216" y="6150897"/>
            <a:ext cx="793557" cy="2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7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FC8F-074E-448A-9C64-DF505AE8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Proposed Service Changes 2018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89E41-E925-4571-BF34-46443EFEE9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Route 43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Traville</a:t>
            </a:r>
            <a:r>
              <a:rPr lang="en-US" b="1" dirty="0">
                <a:solidFill>
                  <a:srgbClr val="0070C0"/>
                </a:solidFill>
              </a:rPr>
              <a:t> Transit Center to Shady Grove Station via Shady Grove Hospital</a:t>
            </a:r>
          </a:p>
          <a:p>
            <a:r>
              <a:rPr lang="en-US" b="1" dirty="0">
                <a:solidFill>
                  <a:srgbClr val="0070C0"/>
                </a:solidFill>
              </a:rPr>
              <a:t>New Service Expansion: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Sunday service</a:t>
            </a:r>
          </a:p>
          <a:p>
            <a:r>
              <a:rPr lang="en-US" b="1" dirty="0">
                <a:solidFill>
                  <a:srgbClr val="0070C0"/>
                </a:solidFill>
              </a:rPr>
              <a:t>Frequency: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30 minutes</a:t>
            </a:r>
          </a:p>
          <a:p>
            <a:r>
              <a:rPr lang="en-US" b="1" dirty="0">
                <a:solidFill>
                  <a:srgbClr val="0070C0"/>
                </a:solidFill>
              </a:rPr>
              <a:t>Span of Service: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7:10 am – 8:25 pm</a:t>
            </a:r>
          </a:p>
          <a:p>
            <a:pPr marL="502920" lvl="1" indent="0">
              <a:buNone/>
            </a:pPr>
            <a:r>
              <a:rPr lang="en-US" sz="1200" b="1" dirty="0">
                <a:solidFill>
                  <a:srgbClr val="0070C0"/>
                </a:solidFill>
              </a:rPr>
              <a:t>From </a:t>
            </a:r>
            <a:r>
              <a:rPr lang="en-US" sz="1200" b="1" dirty="0" err="1">
                <a:solidFill>
                  <a:srgbClr val="0070C0"/>
                </a:solidFill>
              </a:rPr>
              <a:t>Traville</a:t>
            </a:r>
            <a:r>
              <a:rPr lang="en-US" sz="1200" b="1" dirty="0">
                <a:solidFill>
                  <a:srgbClr val="0070C0"/>
                </a:solidFill>
              </a:rPr>
              <a:t> Transit Center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6:40 am – 8:00 pm</a:t>
            </a:r>
          </a:p>
          <a:p>
            <a:pPr marL="502920" lvl="1" indent="0">
              <a:buNone/>
            </a:pPr>
            <a:r>
              <a:rPr lang="en-US" sz="1300" b="1" dirty="0">
                <a:solidFill>
                  <a:srgbClr val="0070C0"/>
                </a:solidFill>
              </a:rPr>
              <a:t>From Shady Grove</a:t>
            </a:r>
          </a:p>
          <a:p>
            <a:pPr lvl="1"/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6DAE3-26C9-4064-AB04-D1B561C2A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8120" y="1130744"/>
            <a:ext cx="3474720" cy="512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Route 76</a:t>
            </a:r>
          </a:p>
          <a:p>
            <a:r>
              <a:rPr lang="en-US" b="1" dirty="0">
                <a:solidFill>
                  <a:srgbClr val="0070C0"/>
                </a:solidFill>
              </a:rPr>
              <a:t>Quince Orchard to Shady Grove via </a:t>
            </a:r>
            <a:r>
              <a:rPr lang="en-US" b="1" dirty="0" err="1">
                <a:solidFill>
                  <a:srgbClr val="0070C0"/>
                </a:solidFill>
              </a:rPr>
              <a:t>Kentlands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New Service Expansion: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Saturday service</a:t>
            </a:r>
          </a:p>
          <a:p>
            <a:r>
              <a:rPr lang="en-US" b="1" dirty="0">
                <a:solidFill>
                  <a:srgbClr val="0070C0"/>
                </a:solidFill>
              </a:rPr>
              <a:t>Frequency: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30 minutes</a:t>
            </a:r>
          </a:p>
          <a:p>
            <a:r>
              <a:rPr lang="en-US" b="1" dirty="0">
                <a:solidFill>
                  <a:srgbClr val="0070C0"/>
                </a:solidFill>
              </a:rPr>
              <a:t>Span of Service: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6:45 am – 7:15 pm</a:t>
            </a:r>
          </a:p>
          <a:p>
            <a:pPr marL="502920" lvl="1" indent="0">
              <a:buNone/>
            </a:pPr>
            <a:r>
              <a:rPr lang="en-US" sz="1200" b="1" dirty="0">
                <a:solidFill>
                  <a:srgbClr val="0070C0"/>
                </a:solidFill>
              </a:rPr>
              <a:t>From Shady Grove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7:11 am – 7:41 pm</a:t>
            </a:r>
          </a:p>
          <a:p>
            <a:pPr marL="502920" lvl="1" indent="0">
              <a:buNone/>
            </a:pPr>
            <a:r>
              <a:rPr lang="en-US" sz="1200" b="1" dirty="0">
                <a:solidFill>
                  <a:srgbClr val="0070C0"/>
                </a:solidFill>
              </a:rPr>
              <a:t>From Quince Orchard</a:t>
            </a:r>
          </a:p>
          <a:p>
            <a:pPr marL="502920" lvl="1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B32DC-9E27-4D96-A214-D4681976F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283" y="6027024"/>
            <a:ext cx="793557" cy="224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93AB46-EFFA-4B7D-AFBA-CB393C74A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80" y="6127512"/>
            <a:ext cx="866915" cy="24774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A996C6-4A4D-4695-AC9A-5240BDAABF86}"/>
              </a:ext>
            </a:extLst>
          </p:cNvPr>
          <p:cNvCxnSpPr/>
          <p:nvPr/>
        </p:nvCxnSpPr>
        <p:spPr>
          <a:xfrm>
            <a:off x="7270443" y="1046073"/>
            <a:ext cx="91600" cy="47567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83022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409</TotalTime>
  <Words>157</Words>
  <Application>Microsoft Office PowerPoint</Application>
  <PresentationFormat>Widescreen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Corbel</vt:lpstr>
      <vt:lpstr>Wingdings</vt:lpstr>
      <vt:lpstr>Wingdings 2</vt:lpstr>
      <vt:lpstr>Frame</vt:lpstr>
      <vt:lpstr>Proposed  Service Changes 2018</vt:lpstr>
      <vt:lpstr>Proposed  Service Changes Route 90</vt:lpstr>
      <vt:lpstr>Proposed Service Changes 2018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 Service Changes 2018</dc:title>
  <dc:creator>Archey, Deanna</dc:creator>
  <cp:lastModifiedBy>Lemasters, Beverly</cp:lastModifiedBy>
  <cp:revision>15</cp:revision>
  <cp:lastPrinted>2018-07-10T20:41:43Z</cp:lastPrinted>
  <dcterms:created xsi:type="dcterms:W3CDTF">2018-07-03T17:25:39Z</dcterms:created>
  <dcterms:modified xsi:type="dcterms:W3CDTF">2018-07-17T18:26:45Z</dcterms:modified>
</cp:coreProperties>
</file>